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1" r:id="rId15"/>
    <p:sldId id="276" r:id="rId16"/>
    <p:sldId id="277" r:id="rId17"/>
    <p:sldId id="278" r:id="rId18"/>
    <p:sldId id="279" r:id="rId19"/>
    <p:sldId id="280" r:id="rId20"/>
    <p:sldId id="264" r:id="rId21"/>
  </p:sldIdLst>
  <p:sldSz cx="9144000" cy="6858000" type="screen4x3"/>
  <p:notesSz cx="6858000" cy="9144000"/>
  <p:embeddedFontLst>
    <p:embeddedFont>
      <p:font typeface="Sassoon Infant Rg" panose="02000503030000020003" charset="0"/>
      <p:regular r:id="rId22"/>
      <p:bold r:id="rId23"/>
    </p:embeddedFont>
    <p:embeddedFont>
      <p:font typeface="Twinkl SemiBold" charset="0"/>
      <p:bold r:id="rId24"/>
    </p:embeddedFont>
    <p:embeddedFont>
      <p:font typeface="Twinkl" panose="020B0604020202020204" charset="0"/>
      <p:regular r:id="rId25"/>
      <p:bold r:id="rId26"/>
    </p:embeddedFont>
    <p:embeddedFont>
      <p:font typeface="Tuffy" panose="020B0603060100000000" charset="0"/>
      <p:regular r:id="rId27"/>
      <p:bold r:id="rId28"/>
      <p:italic r:id="rId29"/>
      <p:boldItalic r:id="rId30"/>
    </p:embeddedFont>
    <p:embeddedFont>
      <p:font typeface="Sassoon Infant Md" panose="02000603050000020003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8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Tuffy" panose="020B0603060100000000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Tuffy" panose="020B0603060100000000" pitchFamily="34" charset="0"/>
              </a:rPr>
              <a:t>| Year 1 | </a:t>
            </a:r>
            <a:r>
              <a:rPr lang="en-GB" sz="800" dirty="0">
                <a:solidFill>
                  <a:srgbClr val="FFFFFF"/>
                </a:solidFill>
                <a:latin typeface="Tuffy" panose="020B0603060100000000" pitchFamily="34" charset="0"/>
                <a:ea typeface="Tuffy" panose="020B0603060100000000" pitchFamily="34" charset="0"/>
                <a:cs typeface="Times New Roman" panose="02020603050405020304" pitchFamily="18" charset="0"/>
              </a:rPr>
              <a:t>Measurement | Measure and Record Length and Height | Lesson 2 of 2: Metres and Centimetres </a:t>
            </a:r>
            <a:endParaRPr lang="en-GB" altLang="en-US" sz="800" dirty="0">
              <a:solidFill>
                <a:srgbClr val="FFFFFF"/>
              </a:solidFill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/>
              <a:t>Maths</a:t>
            </a:r>
            <a:endParaRPr lang="en-GB" altLang="en-US" sz="5400" b="0"/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/>
              <a:t>Measurement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763" r="15830" b="35891"/>
          <a:stretch/>
        </p:blipFill>
        <p:spPr>
          <a:xfrm>
            <a:off x="755650" y="1991915"/>
            <a:ext cx="7632700" cy="4100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74080" y="697112"/>
            <a:ext cx="119584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Tools</a:t>
            </a:r>
            <a:endParaRPr lang="en-GB" sz="4000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84325" y="2200191"/>
            <a:ext cx="3509319" cy="6577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do the markings on the ruler show?</a:t>
            </a:r>
          </a:p>
        </p:txBody>
      </p:sp>
      <p:pic>
        <p:nvPicPr>
          <p:cNvPr id="12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5650" y="143772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Look at the ruler. What do you see?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"/>
          <a:stretch/>
        </p:blipFill>
        <p:spPr>
          <a:xfrm>
            <a:off x="3206653" y="3577266"/>
            <a:ext cx="5181697" cy="103667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79323" y="2535803"/>
            <a:ext cx="3784258" cy="5210945"/>
            <a:chOff x="1204099" y="1304271"/>
            <a:chExt cx="3784258" cy="52109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49" t="-44528" r="72564" b="-34059"/>
            <a:stretch/>
          </p:blipFill>
          <p:spPr>
            <a:xfrm>
              <a:off x="1307507" y="1304271"/>
              <a:ext cx="3153398" cy="3062629"/>
            </a:xfrm>
            <a:prstGeom prst="ellipse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0756" y="2017615"/>
              <a:ext cx="5210944" cy="378425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3"/>
          <a:stretch/>
        </p:blipFill>
        <p:spPr>
          <a:xfrm>
            <a:off x="0" y="5969418"/>
            <a:ext cx="9144000" cy="8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763" r="15830" b="35891"/>
          <a:stretch/>
        </p:blipFill>
        <p:spPr>
          <a:xfrm>
            <a:off x="755650" y="1991915"/>
            <a:ext cx="7632700" cy="4100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74080" y="697112"/>
            <a:ext cx="119584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Tools</a:t>
            </a:r>
            <a:endParaRPr lang="en-GB" sz="4000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7298" y="2219329"/>
            <a:ext cx="5884821" cy="12096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Some rulers have a gap between the end of the ruler and the 0 mark. With these rulers, you have to line up the thing you are measuring with the 0, not the end.</a:t>
            </a:r>
          </a:p>
        </p:txBody>
      </p:sp>
      <p:pic>
        <p:nvPicPr>
          <p:cNvPr id="12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977297" y="2228445"/>
            <a:ext cx="5884821" cy="7430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Some rulers start at the 0 mark. You can line up the thing you are measuring with the end of these rulers.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/>
          <a:stretch/>
        </p:blipFill>
        <p:spPr>
          <a:xfrm>
            <a:off x="3240763" y="4131104"/>
            <a:ext cx="5147587" cy="1001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0"/>
          <a:stretch/>
        </p:blipFill>
        <p:spPr>
          <a:xfrm>
            <a:off x="3285869" y="4140554"/>
            <a:ext cx="5110273" cy="981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7100">
            <a:off x="3874585" y="2593783"/>
            <a:ext cx="2234174" cy="2716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7100">
            <a:off x="3976748" y="2593782"/>
            <a:ext cx="2234174" cy="271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t="15748" r="14611" b="32256"/>
          <a:stretch/>
        </p:blipFill>
        <p:spPr>
          <a:xfrm>
            <a:off x="751438" y="1991762"/>
            <a:ext cx="7641124" cy="4101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4" r="1408" b="2220"/>
          <a:stretch/>
        </p:blipFill>
        <p:spPr>
          <a:xfrm>
            <a:off x="755650" y="2130804"/>
            <a:ext cx="7636912" cy="3962021"/>
          </a:xfrm>
          <a:prstGeom prst="rect">
            <a:avLst/>
          </a:prstGeom>
        </p:spPr>
      </p:pic>
      <p:pic>
        <p:nvPicPr>
          <p:cNvPr id="54" name="Pai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606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00342" y="697112"/>
            <a:ext cx="134331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Cubes</a:t>
            </a:r>
            <a:endParaRPr lang="en-GB" sz="4000" dirty="0"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18" y="5520615"/>
            <a:ext cx="397163" cy="3794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18" y="5220256"/>
            <a:ext cx="397163" cy="3794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18" y="4923279"/>
            <a:ext cx="397163" cy="37942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063">
            <a:off x="4830164" y="5617047"/>
            <a:ext cx="2402815" cy="34748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sp>
        <p:nvSpPr>
          <p:cNvPr id="56" name="Rectangle 55"/>
          <p:cNvSpPr/>
          <p:nvPr/>
        </p:nvSpPr>
        <p:spPr>
          <a:xfrm>
            <a:off x="755650" y="143772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Measure the tower of cubes with your partner. 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634897" y="3063870"/>
            <a:ext cx="3586464" cy="87252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Line up the end of the tower with the 0cm mark on the ruler. 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650216" y="4062027"/>
            <a:ext cx="3571145" cy="6097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See how far up the ruler your tower comes.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22499" y="2053996"/>
            <a:ext cx="3586464" cy="87252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Predict how tall your tower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is in centimetres</a:t>
            </a:r>
          </a:p>
        </p:txBody>
      </p:sp>
    </p:spTree>
    <p:extLst>
      <p:ext uri="{BB962C8B-B14F-4D97-AF65-F5344CB8AC3E}">
        <p14:creationId xmlns:p14="http://schemas.microsoft.com/office/powerpoint/2010/main" val="29444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22714" y="697112"/>
            <a:ext cx="6498575" cy="584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800" dirty="0">
                <a:latin typeface="+mj-lt"/>
              </a:rPr>
              <a:t>Measuring Length and Height</a:t>
            </a:r>
            <a:endParaRPr lang="en-GB" sz="3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76363"/>
            <a:ext cx="3279244" cy="4638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94" y="1523170"/>
            <a:ext cx="3279244" cy="4638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37" y="1669978"/>
            <a:ext cx="3279244" cy="4638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8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0098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28648" y="697112"/>
            <a:ext cx="528670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Metres or Centimetres?</a:t>
            </a:r>
            <a:endParaRPr lang="en-GB" sz="4000" dirty="0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5650" y="143772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Would you measure this tree in centimetres or metres? Explain why.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5" b="12505"/>
          <a:stretch/>
        </p:blipFill>
        <p:spPr>
          <a:xfrm>
            <a:off x="755650" y="1985194"/>
            <a:ext cx="7632700" cy="4107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54" y="2155290"/>
            <a:ext cx="2240692" cy="37674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60909" y="4183221"/>
            <a:ext cx="1774052" cy="1774052"/>
            <a:chOff x="731600" y="3529842"/>
            <a:chExt cx="1774052" cy="1774052"/>
          </a:xfrm>
        </p:grpSpPr>
        <p:sp>
          <p:nvSpPr>
            <p:cNvPr id="10" name="Oval 9"/>
            <p:cNvSpPr/>
            <p:nvPr/>
          </p:nvSpPr>
          <p:spPr>
            <a:xfrm>
              <a:off x="731600" y="3529842"/>
              <a:ext cx="1774052" cy="177405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228" y="3631558"/>
              <a:ext cx="1368795" cy="1512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16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0098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28648" y="697112"/>
            <a:ext cx="528670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Metres or Centimetres?</a:t>
            </a:r>
            <a:endParaRPr lang="en-GB" sz="4000" dirty="0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5650" y="143772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Would you measure this slide in centimetres or metres? Explain why.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9"/>
          <a:stretch/>
        </p:blipFill>
        <p:spPr>
          <a:xfrm>
            <a:off x="755650" y="1988191"/>
            <a:ext cx="7632700" cy="4104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89" y="2084375"/>
            <a:ext cx="4028548" cy="39122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60909" y="4183221"/>
            <a:ext cx="1774052" cy="1774052"/>
            <a:chOff x="731600" y="3529842"/>
            <a:chExt cx="1774052" cy="1774052"/>
          </a:xfrm>
        </p:grpSpPr>
        <p:sp>
          <p:nvSpPr>
            <p:cNvPr id="9" name="Oval 8"/>
            <p:cNvSpPr/>
            <p:nvPr/>
          </p:nvSpPr>
          <p:spPr>
            <a:xfrm>
              <a:off x="731600" y="3529842"/>
              <a:ext cx="1774052" cy="177405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228" y="3631558"/>
              <a:ext cx="1368795" cy="1512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33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28648" y="697112"/>
            <a:ext cx="528670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Metres or Centimetres?</a:t>
            </a:r>
            <a:endParaRPr lang="en-GB" sz="4000" dirty="0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5650" y="143772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Would you measure this pencil in centimetres or metres? Explain why.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1" b="10511"/>
          <a:stretch/>
        </p:blipFill>
        <p:spPr>
          <a:xfrm>
            <a:off x="755651" y="1988191"/>
            <a:ext cx="7632700" cy="4102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r="8248" b="71796"/>
          <a:stretch/>
        </p:blipFill>
        <p:spPr>
          <a:xfrm>
            <a:off x="755649" y="4638521"/>
            <a:ext cx="7632701" cy="1454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5404">
            <a:off x="3363571" y="4279472"/>
            <a:ext cx="1423540" cy="1731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58" y="3725473"/>
            <a:ext cx="475186" cy="1569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49" y="5105582"/>
            <a:ext cx="2767914" cy="520182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13" name="Whole Clas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0098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965120" y="4183221"/>
            <a:ext cx="1774052" cy="1774052"/>
            <a:chOff x="3980207" y="4101921"/>
            <a:chExt cx="1774052" cy="1774052"/>
          </a:xfrm>
        </p:grpSpPr>
        <p:sp>
          <p:nvSpPr>
            <p:cNvPr id="18" name="Oval 17"/>
            <p:cNvSpPr/>
            <p:nvPr/>
          </p:nvSpPr>
          <p:spPr>
            <a:xfrm>
              <a:off x="3980207" y="4101921"/>
              <a:ext cx="1774052" cy="177405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642" y="4232016"/>
              <a:ext cx="1166887" cy="1513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925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28648" y="697112"/>
            <a:ext cx="528670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Metres or Centimetres?</a:t>
            </a:r>
            <a:endParaRPr lang="en-GB" sz="4000" dirty="0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5650" y="143772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Would you measure this boat in centimetres or metres? Explain why.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0098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1" b="10511"/>
          <a:stretch/>
        </p:blipFill>
        <p:spPr>
          <a:xfrm>
            <a:off x="755650" y="1985194"/>
            <a:ext cx="7632700" cy="4107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45" y="2191405"/>
            <a:ext cx="3928509" cy="35424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60909" y="4183221"/>
            <a:ext cx="1774052" cy="1774052"/>
            <a:chOff x="731600" y="3529842"/>
            <a:chExt cx="1774052" cy="1774052"/>
          </a:xfrm>
        </p:grpSpPr>
        <p:sp>
          <p:nvSpPr>
            <p:cNvPr id="9" name="Oval 8"/>
            <p:cNvSpPr/>
            <p:nvPr/>
          </p:nvSpPr>
          <p:spPr>
            <a:xfrm>
              <a:off x="731600" y="3529842"/>
              <a:ext cx="1774052" cy="177405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228" y="3631558"/>
              <a:ext cx="1368795" cy="1512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0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28648" y="697112"/>
            <a:ext cx="528670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Metres or Centimetres?</a:t>
            </a:r>
            <a:endParaRPr lang="en-GB" sz="4000" dirty="0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5650" y="143772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Would you measure this squirrel in centimetres or metres? Explain why.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0098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/>
          <a:stretch/>
        </p:blipFill>
        <p:spPr>
          <a:xfrm>
            <a:off x="755651" y="1985194"/>
            <a:ext cx="7632700" cy="4107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38" y="2217420"/>
            <a:ext cx="2531095" cy="273182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65120" y="4183221"/>
            <a:ext cx="1774052" cy="1774052"/>
            <a:chOff x="3980207" y="4101921"/>
            <a:chExt cx="1774052" cy="1774052"/>
          </a:xfrm>
        </p:grpSpPr>
        <p:sp>
          <p:nvSpPr>
            <p:cNvPr id="9" name="Oval 8"/>
            <p:cNvSpPr/>
            <p:nvPr/>
          </p:nvSpPr>
          <p:spPr>
            <a:xfrm>
              <a:off x="3980207" y="4101921"/>
              <a:ext cx="1774052" cy="177405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642" y="4232016"/>
              <a:ext cx="1166887" cy="1513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1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 can measure length and height using standard units. </a:t>
            </a:r>
            <a:endParaRPr lang="en-GB" dirty="0">
              <a:solidFill>
                <a:srgbClr val="00B050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r>
              <a:rPr lang="en-GB" dirty="0"/>
              <a:t>I can measure lengths and heights. </a:t>
            </a:r>
          </a:p>
          <a:p>
            <a:r>
              <a:rPr lang="en-GB" dirty="0"/>
              <a:t>I can use the words ‘metre’ and centimetre’.  </a:t>
            </a:r>
          </a:p>
        </p:txBody>
      </p:sp>
    </p:spTree>
    <p:extLst>
      <p:ext uri="{BB962C8B-B14F-4D97-AF65-F5344CB8AC3E}">
        <p14:creationId xmlns:p14="http://schemas.microsoft.com/office/powerpoint/2010/main" val="288921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435" name="Title 7"/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dirty="0">
                <a:solidFill>
                  <a:schemeClr val="tx1"/>
                </a:solidFill>
                <a:latin typeface="Twinkl" pitchFamily="2" charset="0"/>
              </a:rPr>
              <a:t>Metres and Centimetres</a:t>
            </a:r>
          </a:p>
        </p:txBody>
      </p:sp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 can measure length and height using standard units. </a:t>
            </a:r>
            <a:endParaRPr lang="en-GB" dirty="0">
              <a:solidFill>
                <a:srgbClr val="00B050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r>
              <a:rPr lang="en-GB" dirty="0"/>
              <a:t>I can measure lengths and heights. </a:t>
            </a:r>
          </a:p>
          <a:p>
            <a:r>
              <a:rPr lang="en-GB" dirty="0"/>
              <a:t>I can use the words ‘metre’ and centimetre’.  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t="35120" r="16011" b="1534"/>
          <a:stretch/>
        </p:blipFill>
        <p:spPr>
          <a:xfrm>
            <a:off x="755650" y="1991915"/>
            <a:ext cx="7632700" cy="4100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r="19122" b="56891"/>
          <a:stretch/>
        </p:blipFill>
        <p:spPr>
          <a:xfrm>
            <a:off x="755649" y="2989207"/>
            <a:ext cx="7632701" cy="3103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49" y="141080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altLang="en-US" dirty="0"/>
              <a:t>Draw around your hand and cut it out.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45566" y="697112"/>
            <a:ext cx="345286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Show of Hands</a:t>
            </a:r>
            <a:endParaRPr lang="en-GB" sz="4000" dirty="0">
              <a:latin typeface="+mj-lt"/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6"/>
          <a:stretch/>
        </p:blipFill>
        <p:spPr>
          <a:xfrm rot="5644226">
            <a:off x="4263836" y="3141411"/>
            <a:ext cx="3060456" cy="3905107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0782" y="2412100"/>
            <a:ext cx="2429269" cy="3325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5" y="4769486"/>
            <a:ext cx="2767914" cy="520182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1989">
            <a:off x="2516965" y="4815286"/>
            <a:ext cx="1753096" cy="990331"/>
          </a:xfrm>
          <a:prstGeom prst="rect">
            <a:avLst/>
          </a:prstGeom>
          <a:scene3d>
            <a:camera prst="orthographicFront">
              <a:rot lat="1504351" lon="57444" rev="626577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5404">
            <a:off x="3784471" y="3959987"/>
            <a:ext cx="1423540" cy="173104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80303" y="2196614"/>
            <a:ext cx="3509319" cy="8896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In your group, order your hands from smallest to largest. </a:t>
            </a:r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43772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If we want to find out how tall or long something is, we can measure it.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7220" y="697112"/>
            <a:ext cx="424956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Length and Height</a:t>
            </a:r>
            <a:endParaRPr lang="en-GB" sz="4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16619"/>
          <a:stretch/>
        </p:blipFill>
        <p:spPr>
          <a:xfrm>
            <a:off x="755651" y="1988191"/>
            <a:ext cx="7632699" cy="410463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80303" y="2196614"/>
            <a:ext cx="3509319" cy="13687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we measure, we use units so we can compare measurements and talk about them with other people.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8469" y="2042984"/>
            <a:ext cx="1682545" cy="3798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 r="52902"/>
          <a:stretch/>
        </p:blipFill>
        <p:spPr>
          <a:xfrm>
            <a:off x="4714274" y="2364265"/>
            <a:ext cx="1373488" cy="333543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980303" y="3773744"/>
            <a:ext cx="3509319" cy="8312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measure length and height in centimetres and metres.</a:t>
            </a:r>
          </a:p>
        </p:txBody>
      </p:sp>
    </p:spTree>
    <p:extLst>
      <p:ext uri="{BB962C8B-B14F-4D97-AF65-F5344CB8AC3E}">
        <p14:creationId xmlns:p14="http://schemas.microsoft.com/office/powerpoint/2010/main" val="14953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43772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A centimetre is a small length or height.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7220" y="697112"/>
            <a:ext cx="424956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Length and Height</a:t>
            </a:r>
            <a:endParaRPr lang="en-GB" sz="4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16619"/>
          <a:stretch/>
        </p:blipFill>
        <p:spPr>
          <a:xfrm>
            <a:off x="755651" y="1988191"/>
            <a:ext cx="7632699" cy="41046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80302" y="2196614"/>
            <a:ext cx="3509319" cy="8312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would measure these things in centimetres.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2"/>
          <a:stretch/>
        </p:blipFill>
        <p:spPr>
          <a:xfrm>
            <a:off x="2327708" y="3660011"/>
            <a:ext cx="1437982" cy="2432814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 flipH="1">
            <a:off x="2927061" y="3605716"/>
            <a:ext cx="3901733" cy="410697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Your finger nail is about 1cm long.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47256" y="2196614"/>
            <a:ext cx="1194486" cy="1194486"/>
            <a:chOff x="4647256" y="2196614"/>
            <a:chExt cx="1194486" cy="1194486"/>
          </a:xfrm>
        </p:grpSpPr>
        <p:sp>
          <p:nvSpPr>
            <p:cNvPr id="2" name="Rounded Rectangle 1"/>
            <p:cNvSpPr/>
            <p:nvPr/>
          </p:nvSpPr>
          <p:spPr>
            <a:xfrm>
              <a:off x="4647256" y="2196614"/>
              <a:ext cx="1194486" cy="11944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220" y="2270565"/>
              <a:ext cx="1018557" cy="105745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999377" y="2196614"/>
            <a:ext cx="1194486" cy="1194486"/>
            <a:chOff x="5999377" y="2196614"/>
            <a:chExt cx="1194486" cy="1194486"/>
          </a:xfrm>
        </p:grpSpPr>
        <p:sp>
          <p:nvSpPr>
            <p:cNvPr id="14" name="Rounded Rectangle 13"/>
            <p:cNvSpPr/>
            <p:nvPr/>
          </p:nvSpPr>
          <p:spPr>
            <a:xfrm>
              <a:off x="5999377" y="2196614"/>
              <a:ext cx="1194486" cy="11944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694" y="2221328"/>
              <a:ext cx="1039852" cy="113580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647255" y="3479701"/>
            <a:ext cx="1194486" cy="1194486"/>
            <a:chOff x="4647255" y="3599523"/>
            <a:chExt cx="1194486" cy="1194486"/>
          </a:xfrm>
        </p:grpSpPr>
        <p:sp>
          <p:nvSpPr>
            <p:cNvPr id="18" name="Rounded Rectangle 17"/>
            <p:cNvSpPr/>
            <p:nvPr/>
          </p:nvSpPr>
          <p:spPr>
            <a:xfrm>
              <a:off x="4647255" y="3599523"/>
              <a:ext cx="1194486" cy="11944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395" y="3649664"/>
              <a:ext cx="786206" cy="109229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999377" y="3479701"/>
            <a:ext cx="1194486" cy="1194486"/>
            <a:chOff x="5999377" y="3599523"/>
            <a:chExt cx="1194486" cy="1194486"/>
          </a:xfrm>
        </p:grpSpPr>
        <p:sp>
          <p:nvSpPr>
            <p:cNvPr id="15" name="Rounded Rectangle 14"/>
            <p:cNvSpPr/>
            <p:nvPr/>
          </p:nvSpPr>
          <p:spPr>
            <a:xfrm>
              <a:off x="5999377" y="3599523"/>
              <a:ext cx="1194486" cy="11944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193" y="3884127"/>
              <a:ext cx="1096853" cy="623372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647255" y="4762787"/>
            <a:ext cx="1194486" cy="1194486"/>
            <a:chOff x="4647255" y="4762787"/>
            <a:chExt cx="1194486" cy="1194486"/>
          </a:xfrm>
        </p:grpSpPr>
        <p:sp>
          <p:nvSpPr>
            <p:cNvPr id="26" name="Rounded Rectangle 25"/>
            <p:cNvSpPr/>
            <p:nvPr/>
          </p:nvSpPr>
          <p:spPr>
            <a:xfrm>
              <a:off x="4647255" y="4762787"/>
              <a:ext cx="1194486" cy="11944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128" y="4836529"/>
              <a:ext cx="858271" cy="104367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999377" y="4762787"/>
            <a:ext cx="1194486" cy="1194486"/>
            <a:chOff x="5999377" y="4762787"/>
            <a:chExt cx="1194486" cy="1194486"/>
          </a:xfrm>
        </p:grpSpPr>
        <p:sp>
          <p:nvSpPr>
            <p:cNvPr id="29" name="Rounded Rectangle 28"/>
            <p:cNvSpPr/>
            <p:nvPr/>
          </p:nvSpPr>
          <p:spPr>
            <a:xfrm>
              <a:off x="5999377" y="4762787"/>
              <a:ext cx="1194486" cy="11944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694" y="4958791"/>
              <a:ext cx="1043665" cy="85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1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43772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A metre is a long length or height.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7220" y="697112"/>
            <a:ext cx="424956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Length and Height</a:t>
            </a:r>
            <a:endParaRPr lang="en-GB" sz="4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16619"/>
          <a:stretch/>
        </p:blipFill>
        <p:spPr>
          <a:xfrm>
            <a:off x="755651" y="1988191"/>
            <a:ext cx="7632699" cy="41046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80302" y="2196614"/>
            <a:ext cx="3509319" cy="8312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would measure these things in metres.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2"/>
          <a:stretch/>
        </p:blipFill>
        <p:spPr>
          <a:xfrm>
            <a:off x="2088540" y="3084478"/>
            <a:ext cx="1729945" cy="2721531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>
          <a:xfrm flipH="1">
            <a:off x="2671488" y="4253586"/>
            <a:ext cx="4266803" cy="410697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The door handle is about 1 metre high.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999377" y="2196614"/>
            <a:ext cx="1194486" cy="1194486"/>
            <a:chOff x="5999377" y="2196614"/>
            <a:chExt cx="1194486" cy="1194486"/>
          </a:xfrm>
        </p:grpSpPr>
        <p:sp>
          <p:nvSpPr>
            <p:cNvPr id="14" name="Rounded Rectangle 13"/>
            <p:cNvSpPr/>
            <p:nvPr/>
          </p:nvSpPr>
          <p:spPr>
            <a:xfrm>
              <a:off x="5999377" y="2196614"/>
              <a:ext cx="1194486" cy="11944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122" y="2328989"/>
              <a:ext cx="1108996" cy="929734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647256" y="2196614"/>
            <a:ext cx="1194486" cy="1194486"/>
            <a:chOff x="4647256" y="2196614"/>
            <a:chExt cx="1194486" cy="1194486"/>
          </a:xfrm>
        </p:grpSpPr>
        <p:sp>
          <p:nvSpPr>
            <p:cNvPr id="2" name="Rounded Rectangle 1"/>
            <p:cNvSpPr/>
            <p:nvPr/>
          </p:nvSpPr>
          <p:spPr>
            <a:xfrm>
              <a:off x="4647256" y="2196614"/>
              <a:ext cx="1194486" cy="11944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877" y="2234100"/>
              <a:ext cx="795348" cy="1121073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647255" y="3479701"/>
            <a:ext cx="1194486" cy="1194486"/>
            <a:chOff x="4647255" y="3479701"/>
            <a:chExt cx="1194486" cy="1194486"/>
          </a:xfrm>
        </p:grpSpPr>
        <p:sp>
          <p:nvSpPr>
            <p:cNvPr id="18" name="Rounded Rectangle 17"/>
            <p:cNvSpPr/>
            <p:nvPr/>
          </p:nvSpPr>
          <p:spPr>
            <a:xfrm>
              <a:off x="4647255" y="3479701"/>
              <a:ext cx="1194486" cy="11944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113" y="3774755"/>
              <a:ext cx="1132770" cy="589377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999377" y="3479701"/>
            <a:ext cx="1194486" cy="1194486"/>
            <a:chOff x="5999377" y="3479701"/>
            <a:chExt cx="1194486" cy="1194486"/>
          </a:xfrm>
        </p:grpSpPr>
        <p:sp>
          <p:nvSpPr>
            <p:cNvPr id="15" name="Rounded Rectangle 14"/>
            <p:cNvSpPr/>
            <p:nvPr/>
          </p:nvSpPr>
          <p:spPr>
            <a:xfrm>
              <a:off x="5999377" y="3479701"/>
              <a:ext cx="1194486" cy="11944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335" y="3731011"/>
              <a:ext cx="1146569" cy="72792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999377" y="4762787"/>
            <a:ext cx="1194486" cy="1194486"/>
            <a:chOff x="5999377" y="4762787"/>
            <a:chExt cx="1194486" cy="1194486"/>
          </a:xfrm>
        </p:grpSpPr>
        <p:sp>
          <p:nvSpPr>
            <p:cNvPr id="29" name="Rounded Rectangle 28"/>
            <p:cNvSpPr/>
            <p:nvPr/>
          </p:nvSpPr>
          <p:spPr>
            <a:xfrm>
              <a:off x="5999377" y="4762787"/>
              <a:ext cx="1194486" cy="11944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428" y="4782412"/>
              <a:ext cx="690725" cy="114574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647255" y="4762787"/>
            <a:ext cx="1194486" cy="1194486"/>
            <a:chOff x="4647255" y="4762787"/>
            <a:chExt cx="1194486" cy="1194486"/>
          </a:xfrm>
        </p:grpSpPr>
        <p:sp>
          <p:nvSpPr>
            <p:cNvPr id="26" name="Rounded Rectangle 25"/>
            <p:cNvSpPr/>
            <p:nvPr/>
          </p:nvSpPr>
          <p:spPr>
            <a:xfrm>
              <a:off x="4647255" y="4762787"/>
              <a:ext cx="1194486" cy="11944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113" y="4901846"/>
              <a:ext cx="1132770" cy="90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05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t="35120" r="16011" b="1534"/>
          <a:stretch/>
        </p:blipFill>
        <p:spPr>
          <a:xfrm>
            <a:off x="755650" y="1991915"/>
            <a:ext cx="7632700" cy="4100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r="19122" b="56891"/>
          <a:stretch/>
        </p:blipFill>
        <p:spPr>
          <a:xfrm>
            <a:off x="755650" y="2989207"/>
            <a:ext cx="7632701" cy="3103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287958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Rulers and tape measures are both tools we use to measure heights</a:t>
            </a:r>
            <a:br>
              <a:rPr lang="en-GB" dirty="0"/>
            </a:br>
            <a:r>
              <a:rPr lang="en-GB" dirty="0"/>
              <a:t>and lengths.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4080" y="697112"/>
            <a:ext cx="119584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Tools</a:t>
            </a:r>
            <a:endParaRPr lang="en-GB" sz="4000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80303" y="2196615"/>
            <a:ext cx="3509319" cy="5213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think of any more?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25" y="5048042"/>
            <a:ext cx="2185730" cy="5412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4377">
            <a:off x="2358889" y="4821604"/>
            <a:ext cx="6454594" cy="319151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" y="4991910"/>
            <a:ext cx="2767914" cy="520182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382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t="35120" r="16011" b="1534"/>
          <a:stretch/>
        </p:blipFill>
        <p:spPr>
          <a:xfrm>
            <a:off x="755650" y="1991915"/>
            <a:ext cx="7632700" cy="4100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r="19122" b="56891"/>
          <a:stretch/>
        </p:blipFill>
        <p:spPr>
          <a:xfrm>
            <a:off x="755649" y="2989207"/>
            <a:ext cx="7632701" cy="3103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74080" y="697112"/>
            <a:ext cx="119584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Tools</a:t>
            </a:r>
            <a:endParaRPr lang="en-GB" sz="4000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80303" y="2196615"/>
            <a:ext cx="3509319" cy="6577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could we measure with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 ruler?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4377">
            <a:off x="2358889" y="4821604"/>
            <a:ext cx="6454594" cy="319151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" y="4991910"/>
            <a:ext cx="2767914" cy="520182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25" y="5048042"/>
            <a:ext cx="2185730" cy="54122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684326" y="2196615"/>
            <a:ext cx="3509319" cy="6577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could we measure with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 tape measure?</a:t>
            </a:r>
          </a:p>
        </p:txBody>
      </p:sp>
      <p:pic>
        <p:nvPicPr>
          <p:cNvPr id="12" name="Talking Partn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2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.pptx" id="{F5C97963-3520-4194-B203-6C5FD6119E98}" vid="{88F51E05-9E83-45DB-B31A-3FD2A7C46D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358</TotalTime>
  <Words>470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Times New Roman</vt:lpstr>
      <vt:lpstr>Sassoon Infant Rg</vt:lpstr>
      <vt:lpstr>Twinkl SemiBold</vt:lpstr>
      <vt:lpstr>Twinkl</vt:lpstr>
      <vt:lpstr>Tuffy</vt:lpstr>
      <vt:lpstr>Arial</vt:lpstr>
      <vt:lpstr>Sassoon Infant Md</vt:lpstr>
      <vt:lpstr>1_Office Theme</vt:lpstr>
      <vt:lpstr>Maths</vt:lpstr>
      <vt:lpstr>Metres and Centimetres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C Lambert</cp:lastModifiedBy>
  <cp:revision>41</cp:revision>
  <dcterms:created xsi:type="dcterms:W3CDTF">2017-02-02T18:27:26Z</dcterms:created>
  <dcterms:modified xsi:type="dcterms:W3CDTF">2020-06-21T18:21:51Z</dcterms:modified>
</cp:coreProperties>
</file>